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Trebuchet MS" panose="020B0703020202090204" pitchFamily="34" charset="0"/>
      <p:regular r:id="rId60"/>
      <p:bold r:id="rId61"/>
      <p:italic r:id="rId62"/>
      <p:boldItalic r:id="rId63"/>
    </p:embeddedFont>
    <p:embeddedFont>
      <p:font typeface="Tw Cen MT" panose="020B0602020104020603" pitchFamily="34" charset="77"/>
      <p:regular r:id="rId64"/>
      <p:bold r:id="rId65"/>
      <p:italic r:id="rId66"/>
      <p:boldItalic r:id="rId67"/>
    </p:embeddedFont>
    <p:embeddedFont>
      <p:font typeface="Tw Cen MT Condensed" panose="020B0606020104020203" pitchFamily="34" charset="77"/>
      <p:regular r:id="rId68"/>
      <p:bold r:id="rId69"/>
    </p:embeddedFont>
    <p:embeddedFont>
      <p:font typeface="Verdana" panose="020B0604030504040204" pitchFamily="34" charset="0"/>
      <p:regular r:id="rId70"/>
      <p:bold r:id="rId71"/>
      <p:italic r:id="rId72"/>
      <p:boldItalic r:id="rId73"/>
    </p:embeddedFont>
    <p:embeddedFont>
      <p:font typeface="Wingdings 3" pitchFamily="2"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7551" autoAdjust="0"/>
  </p:normalViewPr>
  <p:slideViewPr>
    <p:cSldViewPr snapToGrid="0" snapToObjects="1">
      <p:cViewPr varScale="1">
        <p:scale>
          <a:sx n="98" d="100"/>
          <a:sy n="98" d="100"/>
        </p:scale>
        <p:origin x="1744"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14304</TotalTime>
  <Words>4081</Words>
  <Application>Microsoft Macintosh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Trebuchet MS</vt:lpstr>
      <vt:lpstr>Tw Cen MT</vt:lpstr>
      <vt:lpstr>Wingdings 3</vt:lpstr>
      <vt:lpstr>Times New Roman</vt:lpstr>
      <vt:lpstr>Tw Cen MT Condensed</vt:lpstr>
      <vt:lpstr>Calibri</vt:lpstr>
      <vt:lpstr>Arial</vt:lpstr>
      <vt:lpstr>Consolas</vt:lpstr>
      <vt:lpstr>Verdana</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590</cp:revision>
  <cp:lastPrinted>2019-02-19T22:36:37Z</cp:lastPrinted>
  <dcterms:created xsi:type="dcterms:W3CDTF">2018-02-01T22:00:01Z</dcterms:created>
  <dcterms:modified xsi:type="dcterms:W3CDTF">2022-08-23T18:25:39Z</dcterms:modified>
</cp:coreProperties>
</file>